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FF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92" d="100"/>
          <a:sy n="92" d="100"/>
        </p:scale>
        <p:origin x="1152" y="56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2021/11/8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2021/11/8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rgbClr val="0066FF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zh-CN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62</a:t>
            </a: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日本肺癌学会学術集会</a:t>
            </a:r>
            <a:endParaRPr lang="en-US" altLang="ja-JP" sz="2000" b="1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送付票</a:t>
            </a: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　掲示用ポスター・チラシ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103947"/>
              </p:ext>
            </p:extLst>
          </p:nvPr>
        </p:nvGraphicFramePr>
        <p:xfrm>
          <a:off x="108743" y="960239"/>
          <a:ext cx="6946902" cy="4147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5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／　　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送付先</a:t>
                      </a:r>
                      <a:endParaRPr kumimoji="1" lang="en-US" altLang="ja-JP" sz="13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〒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220-0012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神奈川県横浜市西区みなとみらい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1-1-1</a:t>
                      </a:r>
                      <a:endParaRPr lang="en-US" altLang="zh-CN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パシフィコ横浜　ノース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階 「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213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62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回日本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肺癌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学会学術集会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運営本部　宛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TEL: 045-221-2155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（代表）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必着日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2021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25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日（木）午前中　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142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ken-kimura</cp:lastModifiedBy>
  <cp:revision>112</cp:revision>
  <cp:lastPrinted>2021-09-17T10:53:59Z</cp:lastPrinted>
  <dcterms:created xsi:type="dcterms:W3CDTF">2011-01-14T11:42:04Z</dcterms:created>
  <dcterms:modified xsi:type="dcterms:W3CDTF">2021-11-08T06:38:11Z</dcterms:modified>
</cp:coreProperties>
</file>