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1938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2021/11/9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2021/11/9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800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62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日本肺癌学会学術集会</a:t>
            </a:r>
            <a:endParaRPr lang="en-US" altLang="ja-JP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送付票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一般ポスター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41546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演題番号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220-0012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神奈川県横浜市西区みなとみらい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1-1-1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パシフィコ横浜　ノース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62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肺癌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学会学術集会</a:t>
                      </a:r>
                      <a:r>
                        <a:rPr lang="ja-JP" altLang="en-US" sz="1200" b="1" i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ポスター受付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045-221-2155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14:00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16:00</a:t>
                      </a:r>
                      <a:r>
                        <a:rPr kumimoji="1" lang="ja-JP" altLang="en-US" sz="20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必着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135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miz-shimatani</cp:lastModifiedBy>
  <cp:revision>115</cp:revision>
  <cp:lastPrinted>2021-09-17T10:53:59Z</cp:lastPrinted>
  <dcterms:created xsi:type="dcterms:W3CDTF">2011-01-14T11:42:04Z</dcterms:created>
  <dcterms:modified xsi:type="dcterms:W3CDTF">2021-11-09T05:00:11Z</dcterms:modified>
</cp:coreProperties>
</file>