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9" y="86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74100" y="378224"/>
            <a:ext cx="8413905" cy="192534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4100" y="2261641"/>
            <a:ext cx="8413906" cy="28315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　　　　　　なし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                         なし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　　　　　　　　 〇〇製薬、〇〇Ｂ製薬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　　　　　　　　　 なし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⑥受託研究・共同研究費：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〇〇製薬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　　　　　　　〇〇製薬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　　　　　　あり（〇〇製薬）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⑩その他　　　　　　　　　　　　　　　　　　　　　 発表内容のレビューなど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63374" y="52926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r>
              <a:rPr lang="ja-JP" altLang="en-US"/>
              <a:t>　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3440" y="1764781"/>
            <a:ext cx="7437120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◎〇〇　〇〇、〇〇 〇〇、〇〇 〇〇　（◎ 代表者） 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6BEC56-4D5D-44F2-929C-5980D4739BDC}"/>
              </a:ext>
            </a:extLst>
          </p:cNvPr>
          <p:cNvSpPr txBox="1"/>
          <p:nvPr/>
        </p:nvSpPr>
        <p:spPr>
          <a:xfrm>
            <a:off x="4013200" y="20980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B8806B-3654-4D3E-A101-BC2645BB877B}"/>
              </a:ext>
            </a:extLst>
          </p:cNvPr>
          <p:cNvSpPr txBox="1"/>
          <p:nvPr/>
        </p:nvSpPr>
        <p:spPr>
          <a:xfrm>
            <a:off x="81481" y="-21886"/>
            <a:ext cx="775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学術講演会にて、</a:t>
            </a:r>
            <a:r>
              <a:rPr kumimoji="0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ポスター掲示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の最後にＣＯＩ状態を開示する。</a:t>
            </a:r>
            <a:endParaRPr kumimoji="0"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02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143</Words>
  <Application>Microsoft Office PowerPoint</Application>
  <PresentationFormat>画面に合わせる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伊藤眞由美</cp:lastModifiedBy>
  <cp:revision>20</cp:revision>
  <cp:lastPrinted>2019-11-20T07:17:52Z</cp:lastPrinted>
  <dcterms:created xsi:type="dcterms:W3CDTF">2019-03-18T04:11:44Z</dcterms:created>
  <dcterms:modified xsi:type="dcterms:W3CDTF">2021-05-12T00:51:37Z</dcterms:modified>
</cp:coreProperties>
</file>